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3" r:id="rId8"/>
    <p:sldId id="260" r:id="rId9"/>
    <p:sldId id="261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1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9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7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9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2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1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3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9DEFC-725E-43AD-8D48-2D517FBCB1FA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F5C57-B1B8-49F0-A1BE-ABD91F300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Nso0m-1OJ5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8 Health Standards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Simpson’s Health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20" y="-6868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 Management – Putting it Into Practice and Holding Yourself Accountable</a:t>
            </a:r>
            <a:endParaRPr lang="en-US" dirty="0"/>
          </a:p>
        </p:txBody>
      </p:sp>
      <p:pic>
        <p:nvPicPr>
          <p:cNvPr id="6146" name="Picture 2" descr="http://www.pricelessprofessional.com/images/self_management_ski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96727"/>
            <a:ext cx="3781425" cy="452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81000" y="1256467"/>
            <a:ext cx="653495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Parenting.com’s</a:t>
            </a:r>
            <a:r>
              <a:rPr lang="en-US" dirty="0" smtClean="0"/>
              <a:t> 12 Things a Kid Should Be Able to Do For Themselves By High School</a:t>
            </a:r>
            <a:endParaRPr lang="en-US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Make a Meal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/>
              <a:t> </a:t>
            </a:r>
            <a:r>
              <a:rPr lang="en-US" sz="1400" dirty="0" smtClean="0"/>
              <a:t>Wake Themselves Up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Do Laundry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Pump Gas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Pitch In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Advocate for Themselves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Pack Their Own Bag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Order at Restaurants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Talk to (Safe) Strangers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Plan an Outing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Go Grocery Shopping</a:t>
            </a:r>
          </a:p>
          <a:p>
            <a:pPr marL="342900" indent="-342900" algn="ctr">
              <a:buAutoNum type="arabicPeriod"/>
            </a:pPr>
            <a:endParaRPr lang="en-US" sz="1400" dirty="0"/>
          </a:p>
          <a:p>
            <a:pPr marL="342900" indent="-342900" algn="ctr">
              <a:buAutoNum type="arabicPeriod"/>
            </a:pPr>
            <a:r>
              <a:rPr lang="en-US" sz="1400" dirty="0" smtClean="0"/>
              <a:t>Take Public Transportation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95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Advocacy – Standing Up for What you Believe in and Influencing Others in a Good Way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6388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Come Up With an Argument Made to a Health Teacher Advocating for Regular Open Campus</a:t>
            </a:r>
            <a:endParaRPr lang="en-US" sz="3200" dirty="0"/>
          </a:p>
        </p:txBody>
      </p:sp>
      <p:pic>
        <p:nvPicPr>
          <p:cNvPr id="5122" name="Picture 2" descr="http://branderati.com/wp-content/uploads/2013/07/Advocacy_blog_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035087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9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‘Standard?’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Department of Public Instruction gives standards for each subject in order to guide schools in what should be taught in each area.</a:t>
            </a:r>
          </a:p>
          <a:p>
            <a:endParaRPr lang="en-US" dirty="0" smtClean="0"/>
          </a:p>
          <a:p>
            <a:r>
              <a:rPr lang="en-US" dirty="0" smtClean="0"/>
              <a:t>This helps to streamline education to be similar for all areas.</a:t>
            </a:r>
          </a:p>
          <a:p>
            <a:endParaRPr lang="en-US" dirty="0" smtClean="0"/>
          </a:p>
          <a:p>
            <a:r>
              <a:rPr lang="en-US" dirty="0" smtClean="0"/>
              <a:t>Example:  All students who complete algebra should be able to represent and solve equations and inequalities graphically.  This skill, then will be taught in Kenosha, Eau Claire, Appleton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13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80" y="76200"/>
            <a:ext cx="8229600" cy="884238"/>
          </a:xfrm>
        </p:spPr>
        <p:txBody>
          <a:bodyPr/>
          <a:lstStyle/>
          <a:p>
            <a:r>
              <a:rPr lang="en-US" dirty="0" smtClean="0"/>
              <a:t>Health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60438"/>
            <a:ext cx="8686800" cy="57451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Standard 1 – Core Concepts</a:t>
            </a:r>
          </a:p>
          <a:p>
            <a:r>
              <a:rPr lang="en-US" dirty="0" smtClean="0"/>
              <a:t>Standard 2 – Analyzing Influences</a:t>
            </a:r>
          </a:p>
          <a:p>
            <a:r>
              <a:rPr lang="en-US" dirty="0" smtClean="0"/>
              <a:t>Standard 3 – Accessing Information</a:t>
            </a:r>
          </a:p>
          <a:p>
            <a:r>
              <a:rPr lang="en-US" dirty="0" smtClean="0"/>
              <a:t>Standard 4 – Interpersonal Communication</a:t>
            </a:r>
          </a:p>
          <a:p>
            <a:r>
              <a:rPr lang="en-US" dirty="0" smtClean="0"/>
              <a:t>Standard 5 – Decision Making</a:t>
            </a:r>
          </a:p>
          <a:p>
            <a:r>
              <a:rPr lang="en-US" dirty="0" smtClean="0"/>
              <a:t>Standard 6 – Goal Setting</a:t>
            </a:r>
          </a:p>
          <a:p>
            <a:r>
              <a:rPr lang="en-US" dirty="0" smtClean="0"/>
              <a:t>Standard 7 – Self Management</a:t>
            </a:r>
          </a:p>
          <a:p>
            <a:r>
              <a:rPr lang="en-US" dirty="0" smtClean="0"/>
              <a:t>Standard 8 – Advocacy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*Then within these standards there are topics i.e. By 10</a:t>
            </a:r>
            <a:r>
              <a:rPr lang="en-US" baseline="30000" dirty="0" smtClean="0"/>
              <a:t>th</a:t>
            </a:r>
            <a:r>
              <a:rPr lang="en-US" dirty="0" smtClean="0"/>
              <a:t> grade students should learn these 8 skills regarding tobacco, alcohol, violence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8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Core Concepts – Factual </a:t>
            </a:r>
            <a:r>
              <a:rPr lang="en-US" dirty="0"/>
              <a:t>K</a:t>
            </a:r>
            <a:r>
              <a:rPr lang="en-US" dirty="0" smtClean="0"/>
              <a:t>nowledge / Think Trivia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40362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Knowledge Based (Can you answer all of these?)</a:t>
            </a:r>
          </a:p>
          <a:p>
            <a:pPr lvl="1"/>
            <a:r>
              <a:rPr lang="en-US" sz="2900" dirty="0" smtClean="0"/>
              <a:t>Alcohol and Other Drugs</a:t>
            </a:r>
          </a:p>
          <a:p>
            <a:pPr lvl="2"/>
            <a:r>
              <a:rPr lang="en-US" sz="2900" dirty="0" smtClean="0"/>
              <a:t>Ex. The drug category for heroin is ______________</a:t>
            </a:r>
          </a:p>
          <a:p>
            <a:pPr marL="971550" lvl="1" indent="-457200">
              <a:buFontTx/>
              <a:buChar char="-"/>
            </a:pPr>
            <a:r>
              <a:rPr lang="en-US" sz="2900" dirty="0" smtClean="0"/>
              <a:t>Healthy Eating</a:t>
            </a:r>
          </a:p>
          <a:p>
            <a:pPr lvl="2"/>
            <a:r>
              <a:rPr lang="en-US" sz="2900" dirty="0" smtClean="0"/>
              <a:t>__________ is a nutrient that your body doesn’t digest</a:t>
            </a:r>
          </a:p>
          <a:p>
            <a:pPr marL="971550" lvl="1" indent="-457200">
              <a:buFontTx/>
              <a:buChar char="-"/>
            </a:pPr>
            <a:r>
              <a:rPr lang="en-US" sz="2900" dirty="0" smtClean="0"/>
              <a:t>Mental and Emotional Health</a:t>
            </a:r>
          </a:p>
          <a:p>
            <a:pPr lvl="2"/>
            <a:r>
              <a:rPr lang="en-US" sz="2900" dirty="0" smtClean="0"/>
              <a:t>____________ is good stress, Distress is bad stress</a:t>
            </a:r>
          </a:p>
          <a:p>
            <a:pPr marL="971550" lvl="1" indent="-457200"/>
            <a:r>
              <a:rPr lang="en-US" sz="2900" dirty="0" smtClean="0"/>
              <a:t>Personal Health and Wellness</a:t>
            </a:r>
          </a:p>
          <a:p>
            <a:pPr marL="1371600" lvl="2" indent="-457200"/>
            <a:r>
              <a:rPr lang="en-US" sz="2900" dirty="0" smtClean="0"/>
              <a:t>Coughing into your elbow is a way to prevent ________________</a:t>
            </a:r>
          </a:p>
          <a:p>
            <a:pPr marL="971550" lvl="1" indent="-457200"/>
            <a:r>
              <a:rPr lang="en-US" sz="2900" dirty="0" smtClean="0"/>
              <a:t>Physical Activity</a:t>
            </a:r>
          </a:p>
          <a:p>
            <a:pPr marL="1371600" lvl="2" indent="-457200"/>
            <a:r>
              <a:rPr lang="en-US" sz="2900" dirty="0" smtClean="0"/>
              <a:t>Exercises like yoga and Pilates will focus most on the _______________ category of fitness</a:t>
            </a:r>
          </a:p>
          <a:p>
            <a:pPr marL="971550" lvl="1" indent="-457200"/>
            <a:r>
              <a:rPr lang="en-US" sz="2900" dirty="0" smtClean="0"/>
              <a:t>Safety</a:t>
            </a:r>
          </a:p>
          <a:p>
            <a:pPr marL="1371600" lvl="2" indent="-457200"/>
            <a:r>
              <a:rPr lang="en-US" sz="2900" dirty="0" smtClean="0"/>
              <a:t>______________ is the emergency number for the Osseo-Fairchild area</a:t>
            </a:r>
          </a:p>
          <a:p>
            <a:pPr marL="971550" lvl="1" indent="-457200"/>
            <a:r>
              <a:rPr lang="en-US" sz="2900" dirty="0" smtClean="0"/>
              <a:t>Sexual Health</a:t>
            </a:r>
          </a:p>
          <a:p>
            <a:pPr marL="1371600" lvl="2" indent="-457200"/>
            <a:r>
              <a:rPr lang="en-US" sz="2900" dirty="0" smtClean="0"/>
              <a:t>_______________ is the only 100% way that you can control to prevent pregnancy and STIs</a:t>
            </a:r>
          </a:p>
          <a:p>
            <a:pPr marL="971550" lvl="1" indent="-457200"/>
            <a:r>
              <a:rPr lang="en-US" sz="2900" dirty="0" smtClean="0"/>
              <a:t>Tobacco</a:t>
            </a:r>
          </a:p>
          <a:p>
            <a:pPr marL="1371600" lvl="2" indent="-457200"/>
            <a:r>
              <a:rPr lang="en-US" sz="2900" dirty="0" smtClean="0"/>
              <a:t>Emphysema is a _________ disorder caused by smoking</a:t>
            </a:r>
          </a:p>
          <a:p>
            <a:pPr marL="971550" lvl="1" indent="-457200"/>
            <a:r>
              <a:rPr lang="en-US" sz="2900" dirty="0" smtClean="0"/>
              <a:t>Violence Prevention</a:t>
            </a:r>
          </a:p>
          <a:p>
            <a:pPr marL="1371600" lvl="2" indent="-457200"/>
            <a:r>
              <a:rPr lang="en-US" sz="2900" dirty="0" smtClean="0"/>
              <a:t>Repeated harassment that is done online or through text messaging is called __________________</a:t>
            </a:r>
          </a:p>
          <a:p>
            <a:pPr marL="514350" lvl="1" indent="0">
              <a:buNone/>
            </a:pPr>
            <a:r>
              <a:rPr lang="en-US" dirty="0"/>
              <a:t>	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Analyzing Influences – Why You Do What You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4525963"/>
          </a:xfrm>
        </p:spPr>
        <p:txBody>
          <a:bodyPr/>
          <a:lstStyle/>
          <a:p>
            <a:r>
              <a:rPr lang="en-US" dirty="0" smtClean="0"/>
              <a:t>Take out your phones….yes this is ok.</a:t>
            </a:r>
          </a:p>
          <a:p>
            <a:pPr lvl="1"/>
            <a:r>
              <a:rPr lang="en-US" dirty="0" smtClean="0"/>
              <a:t>Text someone who you think will respond</a:t>
            </a:r>
          </a:p>
          <a:p>
            <a:pPr lvl="1"/>
            <a:r>
              <a:rPr lang="en-US" dirty="0" smtClean="0"/>
              <a:t>Ask them, “What did you have for breakfast and why?”</a:t>
            </a:r>
          </a:p>
          <a:p>
            <a:pPr lvl="1"/>
            <a:r>
              <a:rPr lang="en-US" dirty="0" smtClean="0"/>
              <a:t>Discuss how does _____________ influence our food choices?</a:t>
            </a:r>
            <a:endParaRPr lang="en-US" dirty="0"/>
          </a:p>
        </p:txBody>
      </p:sp>
      <p:pic>
        <p:nvPicPr>
          <p:cNvPr id="4098" name="Picture 2" descr="http://fivereasonswhy.com/wp-content/uploads/2014/10/Breakfast-Food-Idea-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01" y="4551665"/>
            <a:ext cx="33276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en/9/9b/Old_Trix_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87" y="4493212"/>
            <a:ext cx="1612673" cy="22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ignette4.wikia.nocookie.net/ronaldmcdonald/images/c/c1/McDonalds-Arches-1110x768.png/revision/latest?cb=201408132237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2" y="4572000"/>
            <a:ext cx="297358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Accessing Information – Getting Accurate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362" y="4800600"/>
            <a:ext cx="8229600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This clip was posted by a friend of mine on </a:t>
            </a:r>
            <a:r>
              <a:rPr lang="en-US" dirty="0" smtClean="0"/>
              <a:t>social media </a:t>
            </a:r>
            <a:r>
              <a:rPr lang="en-US" dirty="0" smtClean="0"/>
              <a:t>in efforts to discourage excessive use of energy drinks.  Don’t watch it if body stuff bothers you.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71062" y="4267200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YouTube Noto"/>
                <a:hlinkClick r:id="rId2"/>
              </a:rPr>
              <a:t>https://youtu.be/Nso0m-1OJ5w</a:t>
            </a:r>
            <a:endParaRPr lang="en-US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6250" t="13000" r="48750" b="42000"/>
          <a:stretch/>
        </p:blipFill>
        <p:spPr>
          <a:xfrm>
            <a:off x="2167907" y="1319947"/>
            <a:ext cx="4786413" cy="29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3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Interpersonal Communication – 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858"/>
            <a:ext cx="8229600" cy="4525963"/>
          </a:xfrm>
        </p:spPr>
        <p:txBody>
          <a:bodyPr/>
          <a:lstStyle/>
          <a:p>
            <a:r>
              <a:rPr lang="en-US" dirty="0" smtClean="0"/>
              <a:t>Expressing yourself in an effective way</a:t>
            </a:r>
            <a:endParaRPr lang="en-US" dirty="0"/>
          </a:p>
        </p:txBody>
      </p:sp>
      <p:pic>
        <p:nvPicPr>
          <p:cNvPr id="1026" name="Picture 2" descr="http://www.brucesallan.com/wp-content/uploads/2013/03/Social-Media-addiction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274819"/>
            <a:ext cx="2514600" cy="258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564x/a1/ce/b6/a1ceb6366aace9cb0c1de50e687f3b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619499"/>
            <a:ext cx="2857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ranethie.files.wordpress.com/2010/07/cid_80419ec8-5272-4241-a5fe-2f449ffee75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" b="6080"/>
          <a:stretch/>
        </p:blipFill>
        <p:spPr bwMode="auto">
          <a:xfrm>
            <a:off x="2705100" y="2209800"/>
            <a:ext cx="3567856" cy="23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5125" y="10236676"/>
            <a:ext cx="3889120" cy="258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2" name="Picture 8" descr="https://tse4.mm.bing.net/th?id=OIP.2Ahvw9HKlF5P_UvC1RdEQAEsCo&amp;pid=15.1&amp;P=0&amp;w=279&amp;h=1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96314"/>
            <a:ext cx="3218904" cy="18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99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Making Skills – Making Informed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err="1" smtClean="0"/>
              <a:t>Beanboozled</a:t>
            </a:r>
            <a:endParaRPr lang="en-US" dirty="0" smtClean="0"/>
          </a:p>
          <a:p>
            <a:r>
              <a:rPr lang="en-US" dirty="0" smtClean="0"/>
              <a:t>Will you try it?  Why or why not?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www.ashers.com/media/catalog/product/cache/1/image/9df78eab33525d08d6e5fb8d27136e95/6/2/62213_beanboozledgbox3rd_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5313927" cy="34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Setting – Making a Goal and Setting up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with your neighbor what you want to do for a living?</a:t>
            </a:r>
          </a:p>
          <a:p>
            <a:r>
              <a:rPr lang="en-US" dirty="0" smtClean="0"/>
              <a:t>Discuss with your neighbor at least one thing you need to do to achieve that goal?</a:t>
            </a:r>
            <a:endParaRPr lang="en-US" dirty="0"/>
          </a:p>
        </p:txBody>
      </p:sp>
      <p:pic>
        <p:nvPicPr>
          <p:cNvPr id="2050" name="Picture 2" descr="https://encrypted-tbn3.gstatic.com/images?q=tbn:ANd9GcR8Ab23DCgZ0JOmXHEJZHv52NqGN-3hIsVThBaP1kDt1Mg_0Bv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447" y="3918397"/>
            <a:ext cx="338328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3810000"/>
            <a:ext cx="510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 the SMART Acronym</a:t>
            </a:r>
          </a:p>
          <a:p>
            <a:endParaRPr lang="en-US" sz="2800" dirty="0"/>
          </a:p>
          <a:p>
            <a:r>
              <a:rPr lang="en-US" sz="2800" dirty="0" smtClean="0"/>
              <a:t>S = Specific</a:t>
            </a:r>
          </a:p>
          <a:p>
            <a:r>
              <a:rPr lang="en-US" sz="2800" dirty="0" smtClean="0"/>
              <a:t>M = Measurable</a:t>
            </a:r>
          </a:p>
          <a:p>
            <a:r>
              <a:rPr lang="en-US" sz="2800" dirty="0" smtClean="0"/>
              <a:t>A = Ambitious</a:t>
            </a:r>
          </a:p>
          <a:p>
            <a:r>
              <a:rPr lang="en-US" sz="2800" dirty="0" smtClean="0"/>
              <a:t>R = Realistic</a:t>
            </a:r>
          </a:p>
          <a:p>
            <a:r>
              <a:rPr lang="en-US" sz="2800" dirty="0" smtClean="0"/>
              <a:t>T = Timely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77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563</Words>
  <Application>Microsoft Office PowerPoint</Application>
  <PresentationFormat>On-screen Show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YouTube Noto</vt:lpstr>
      <vt:lpstr>Office Theme</vt:lpstr>
      <vt:lpstr>The 8 Health Standards</vt:lpstr>
      <vt:lpstr>What is a ‘Standard?’</vt:lpstr>
      <vt:lpstr>Health Standards</vt:lpstr>
      <vt:lpstr>Core Concepts – Factual Knowledge / Think Trivia </vt:lpstr>
      <vt:lpstr>Analyzing Influences – Why You Do What You Do</vt:lpstr>
      <vt:lpstr>Accessing Information – Getting Accurate Information</vt:lpstr>
      <vt:lpstr>Interpersonal Communication – Communication Skills</vt:lpstr>
      <vt:lpstr>Decision Making Skills – Making Informed Choices</vt:lpstr>
      <vt:lpstr>Goal Setting – Making a Goal and Setting up a Plan</vt:lpstr>
      <vt:lpstr>Self Management – Putting it Into Practice and Holding Yourself Accountable</vt:lpstr>
      <vt:lpstr>Advocacy – Standing Up for What you Believe in and Influencing Others in a Good Way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8 Health Standards</dc:title>
  <dc:creator>Tera Simpson</dc:creator>
  <cp:lastModifiedBy>Tera Simpson</cp:lastModifiedBy>
  <cp:revision>24</cp:revision>
  <dcterms:created xsi:type="dcterms:W3CDTF">2016-01-25T16:52:58Z</dcterms:created>
  <dcterms:modified xsi:type="dcterms:W3CDTF">2017-09-05T14:44:24Z</dcterms:modified>
</cp:coreProperties>
</file>